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70" r:id="rId10"/>
    <p:sldId id="262" r:id="rId11"/>
    <p:sldId id="265" r:id="rId12"/>
    <p:sldId id="266" r:id="rId13"/>
    <p:sldId id="267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BC903-FF66-47B0-8455-48397E000CC2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9123A-8E84-47DE-862A-7F4E5D39A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47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9123A-8E84-47DE-862A-7F4E5D39AD6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2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6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81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12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73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44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13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02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4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43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E487-53CD-49A6-87C2-EFBE13288F30}" type="datetimeFigureOut">
              <a:rPr lang="sv-SE" smtClean="0"/>
              <a:t>2014-10-29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0BC2-B0A4-42C7-95BB-D2B81A5E3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51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is.se/Vaerldskarto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nsis.se/GeoGrund/Geografi%207-9%20Kapitlet%20befolkning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sus.gov/popcloc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Demografi - Befolkningsutveckling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4086200" cy="40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00800" cy="603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619672" y="6369460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http://www.scb.se/sv_/Hitta-statistik/Artiklar/Afrikas-befolkning-fordubblas-till-2050/</a:t>
            </a:r>
          </a:p>
        </p:txBody>
      </p:sp>
    </p:spTree>
    <p:extLst>
      <p:ext uri="{BB962C8B-B14F-4D97-AF65-F5344CB8AC3E}">
        <p14:creationId xmlns:p14="http://schemas.microsoft.com/office/powerpoint/2010/main" val="12502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375756" y="36809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1" dirty="0" smtClean="0"/>
              <a:t>Befolkningsökningen</a:t>
            </a:r>
            <a:endParaRPr lang="sv-SE" sz="3600" b="1" i="1" dirty="0"/>
          </a:p>
        </p:txBody>
      </p:sp>
      <p:sp>
        <p:nvSpPr>
          <p:cNvPr id="5" name="textruta 4"/>
          <p:cNvSpPr txBox="1"/>
          <p:nvPr/>
        </p:nvSpPr>
        <p:spPr>
          <a:xfrm>
            <a:off x="755576" y="132719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 smtClean="0"/>
              <a:t>Orsaker</a:t>
            </a:r>
            <a:endParaRPr lang="sv-SE" sz="2400" i="1" dirty="0"/>
          </a:p>
        </p:txBody>
      </p:sp>
      <p:sp>
        <p:nvSpPr>
          <p:cNvPr id="6" name="textruta 5"/>
          <p:cNvSpPr txBox="1"/>
          <p:nvPr/>
        </p:nvSpPr>
        <p:spPr>
          <a:xfrm>
            <a:off x="4860032" y="133677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 smtClean="0"/>
              <a:t>Konsekvenser</a:t>
            </a:r>
            <a:endParaRPr lang="sv-SE" sz="2400" i="1" dirty="0"/>
          </a:p>
        </p:txBody>
      </p:sp>
      <p:sp>
        <p:nvSpPr>
          <p:cNvPr id="2" name="textruta 1"/>
          <p:cNvSpPr txBox="1"/>
          <p:nvPr/>
        </p:nvSpPr>
        <p:spPr>
          <a:xfrm>
            <a:off x="468435" y="194944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Det föds i genomsnitt fler än 2.1 barn – bidrar till ökning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Lägre dödlighet – högre levnadsålder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Bättre ekonomi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Bättre sjukvård, mediciner – vaccinet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Matproduktionen har ökat – mindre </a:t>
            </a:r>
            <a:r>
              <a:rPr lang="sv-SE" dirty="0" smtClean="0"/>
              <a:t>svält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(Industriella revolutionen). 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427984" y="1916832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/>
              <a:t>Jordens resurser förbrukas snabbare – brist på vatten, åkermark, skog, livsmedel</a:t>
            </a:r>
            <a:r>
              <a:rPr lang="sv-SE" dirty="0" smtClean="0"/>
              <a:t>.</a:t>
            </a:r>
          </a:p>
          <a:p>
            <a:pPr lvl="0"/>
            <a:endParaRPr lang="sv-S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 smtClean="0"/>
              <a:t>Konflikter om resurser, t.ex. olja</a:t>
            </a:r>
          </a:p>
          <a:p>
            <a:pPr lvl="0"/>
            <a:endParaRPr lang="sv-S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 smtClean="0"/>
              <a:t>Behov av resurser för infrastruktur och bostäder ökar – urbanisering.</a:t>
            </a:r>
          </a:p>
          <a:p>
            <a:pPr lvl="0"/>
            <a:endParaRPr lang="sv-S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 smtClean="0"/>
              <a:t>Ökad klimatpåverkan</a:t>
            </a:r>
          </a:p>
          <a:p>
            <a:pPr lvl="0"/>
            <a:endParaRPr lang="sv-S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 smtClean="0"/>
              <a:t>Pris på livsmedel ökar</a:t>
            </a:r>
          </a:p>
          <a:p>
            <a:pPr lvl="0"/>
            <a:endParaRPr lang="sv-S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v-SE" dirty="0" smtClean="0"/>
              <a:t>Ökad svält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3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artonjournal.com/wp-content/uploads/2013/11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3" y="332656"/>
            <a:ext cx="8497055" cy="589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635896" y="3326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1" dirty="0" smtClean="0">
                <a:solidFill>
                  <a:schemeClr val="bg1"/>
                </a:solidFill>
              </a:rPr>
              <a:t>Lösningar?</a:t>
            </a:r>
            <a:endParaRPr lang="sv-SE" sz="3600" b="1" i="1" dirty="0">
              <a:solidFill>
                <a:schemeClr val="bg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111167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 smtClean="0">
                <a:solidFill>
                  <a:schemeClr val="bg1"/>
                </a:solidFill>
              </a:rPr>
              <a:t>Familjeplanering - preventivmedel</a:t>
            </a:r>
            <a:endParaRPr lang="sv-SE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560" y="2215939"/>
            <a:ext cx="200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 smtClean="0">
                <a:solidFill>
                  <a:schemeClr val="bg1"/>
                </a:solidFill>
              </a:rPr>
              <a:t>Utbildning</a:t>
            </a:r>
            <a:endParaRPr lang="sv-SE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295063" y="1111677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 smtClean="0">
                <a:solidFill>
                  <a:schemeClr val="bg1"/>
                </a:solidFill>
              </a:rPr>
              <a:t>Bidra till allmänna välfärden i fattigare länder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r>
              <a:rPr lang="sv-SE" sz="2400" b="1" i="1" dirty="0" smtClean="0">
                <a:solidFill>
                  <a:schemeClr val="bg1"/>
                </a:solidFill>
              </a:rPr>
              <a:t>Allmän välfärd = skydd, säkerhet, mat, sjukvård, utbildning.</a:t>
            </a:r>
            <a:endParaRPr lang="sv-SE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nN_ZT1sJN6Y/TYYzW2SxEoI/AAAAAAAAAAM/oN7Ep7ROzb8/s1600/tran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50081" cy="6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374842" y="525756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Steg 1: Hög nativitet och hög mortalitet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Steg 2: Hög nativitet och sjunkande mortalitet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Steg 3: Sjunkande nativitet och låg mortalitet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/>
              <a:t>Steg 4: Låg nativitet och låg </a:t>
            </a:r>
            <a:r>
              <a:rPr lang="sv-SE" sz="1600" dirty="0" smtClean="0"/>
              <a:t>mortalitet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600" dirty="0" smtClean="0"/>
              <a:t>Steg 5 ?? Negativ nativitet och låg mortalitet</a:t>
            </a:r>
            <a:endParaRPr lang="sv-SE" sz="16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1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627784" y="40466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1" dirty="0" smtClean="0"/>
              <a:t>Befolkningspyramid</a:t>
            </a:r>
            <a:endParaRPr lang="sv-SE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28" y="1181740"/>
            <a:ext cx="7128792" cy="568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22857" y="229572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Nativitet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Mortalitet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Migration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275856" y="1628800"/>
            <a:ext cx="51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Visar antal människor, olika kön och olika åldrar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0" y="16788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smtClean="0"/>
              <a:t>Beräkningar/prognoser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07504" y="652534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Källa: http://www.scb.se/Statistik/BE/BE0101/2011A11F/Befolkningspyramiden_Sverige_.pdf</a:t>
            </a:r>
          </a:p>
        </p:txBody>
      </p:sp>
    </p:spTree>
    <p:extLst>
      <p:ext uri="{BB962C8B-B14F-4D97-AF65-F5344CB8AC3E}">
        <p14:creationId xmlns:p14="http://schemas.microsoft.com/office/powerpoint/2010/main" val="28699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95536" y="26064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Tanzania</a:t>
            </a:r>
            <a:endParaRPr lang="sv-S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26737"/>
            <a:ext cx="7924011" cy="54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1" y="0"/>
            <a:ext cx="641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7504" y="652534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Källa: http://www.scb.se/Statistik/BE/BE0101/2011A11F/Befolkningspyramiden_Sverige_.pdf</a:t>
            </a:r>
          </a:p>
        </p:txBody>
      </p:sp>
    </p:spTree>
    <p:extLst>
      <p:ext uri="{BB962C8B-B14F-4D97-AF65-F5344CB8AC3E}">
        <p14:creationId xmlns:p14="http://schemas.microsoft.com/office/powerpoint/2010/main" val="41620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Jordens befolkning idag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9288" y="1196752"/>
            <a:ext cx="8011144" cy="1296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sz="1800" b="1" dirty="0"/>
              <a:t>Den 31 oktober 2011 var datumet då jordens befolkning passerade 7 miljarder människor och jordens befolkning ökar fortfarande konstant varje dag. </a:t>
            </a:r>
            <a:endParaRPr lang="sv-SE" sz="1800" b="1" dirty="0" smtClean="0"/>
          </a:p>
          <a:p>
            <a:pPr marL="0" indent="0" algn="ctr">
              <a:buNone/>
            </a:pPr>
            <a:endParaRPr lang="sv-SE" sz="1800" b="1" dirty="0" smtClean="0"/>
          </a:p>
          <a:p>
            <a:pPr marL="0" indent="0" algn="ctr">
              <a:buNone/>
            </a:pPr>
            <a:r>
              <a:rPr lang="sv-SE" sz="1800" b="1" dirty="0" smtClean="0"/>
              <a:t>2050 </a:t>
            </a:r>
            <a:r>
              <a:rPr lang="sv-SE" sz="1800" b="1" dirty="0"/>
              <a:t>beräknas vi ha ca 9,6 miljarder och 2100 har vi passerat 11 miljarder. </a:t>
            </a:r>
            <a:endParaRPr lang="sv-SE" sz="1800" b="1" dirty="0" smtClean="0"/>
          </a:p>
          <a:p>
            <a:pPr marL="0" indent="0" algn="ctr">
              <a:buNone/>
            </a:pPr>
            <a:r>
              <a:rPr lang="sv-SE" sz="1800" b="1" dirty="0" smtClean="0"/>
              <a:t>Detta </a:t>
            </a:r>
            <a:r>
              <a:rPr lang="sv-SE" sz="1800" b="1" dirty="0"/>
              <a:t>om </a:t>
            </a:r>
            <a:r>
              <a:rPr lang="sv-SE" sz="1800" b="1" dirty="0" smtClean="0"/>
              <a:t>man får </a:t>
            </a:r>
            <a:r>
              <a:rPr lang="sv-SE" sz="1800" b="1" dirty="0"/>
              <a:t>tro de beräkningar som gjorts av </a:t>
            </a:r>
            <a:r>
              <a:rPr lang="sv-SE" sz="1800" b="1" dirty="0" smtClean="0"/>
              <a:t>världens befolkningsutveckling</a:t>
            </a:r>
            <a:r>
              <a:rPr lang="sv-SE" b="1" dirty="0"/>
              <a:t>. 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534"/>
            <a:ext cx="9144000" cy="42178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3" y="3395749"/>
            <a:ext cx="323850" cy="64008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83" y="3395749"/>
            <a:ext cx="323850" cy="6400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33" y="3395749"/>
            <a:ext cx="323850" cy="64008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83" y="3395749"/>
            <a:ext cx="323850" cy="64008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4427409"/>
            <a:ext cx="323850" cy="64008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2908069"/>
            <a:ext cx="323850" cy="64008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99905"/>
            <a:ext cx="32385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Befolkningstäthet i världen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572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519772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hlinkClick r:id="rId3"/>
              </a:rPr>
              <a:t>http://www.globalis.se/Vaerldskartor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1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bor folk där de bor?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84784"/>
            <a:ext cx="3514716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Faktorer som spelat roll historiskt:</a:t>
            </a:r>
          </a:p>
          <a:p>
            <a:pPr marL="0" indent="0"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Nära vatten – Dricksvatten, fiske, handel.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Bytesdjur - föda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Bördig mark för odling – föda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Skydd från naturkatastrofer (fiender)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Klimat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590752" y="1412776"/>
            <a:ext cx="40324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 smtClean="0">
                <a:solidFill>
                  <a:schemeClr val="bg1"/>
                </a:solidFill>
              </a:rPr>
              <a:t>Faktorer som spelar roll idag:</a:t>
            </a:r>
          </a:p>
          <a:p>
            <a:endParaRPr lang="sv-SE" sz="27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700" dirty="0" smtClean="0">
                <a:solidFill>
                  <a:schemeClr val="bg1"/>
                </a:solidFill>
              </a:rPr>
              <a:t>Storstäder – jobb, bostäder, infrastruktur, utbildning etc.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700" dirty="0" smtClean="0">
                <a:solidFill>
                  <a:schemeClr val="bg1"/>
                </a:solidFill>
              </a:rPr>
              <a:t>Nära vatten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700" dirty="0" smtClean="0">
                <a:solidFill>
                  <a:schemeClr val="bg1"/>
                </a:solidFill>
              </a:rPr>
              <a:t>Klimat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700" dirty="0" smtClean="0">
                <a:solidFill>
                  <a:schemeClr val="bg1"/>
                </a:solidFill>
              </a:rPr>
              <a:t>Fred</a:t>
            </a:r>
            <a:endParaRPr lang="sv-SE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Urbanisering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64452" y="155679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Sedan 1800 har världens stadsbefolkning ökat från tre procent till över 50 procent som bor i städer idag. 2050 beräknar man att cirka två tredjedelar av världens befolkning bor i städer, varav den största ökningen kommer ske i Latinamerika, Afrika och Asien. 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08" y="2564077"/>
            <a:ext cx="3625585" cy="35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211813" y="6025763"/>
            <a:ext cx="593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</a:t>
            </a:r>
            <a:r>
              <a:rPr lang="sv-SE" sz="1200" dirty="0">
                <a:hlinkClick r:id="rId3"/>
              </a:rPr>
              <a:t>http://</a:t>
            </a:r>
            <a:r>
              <a:rPr lang="sv-SE" sz="1200" dirty="0" smtClean="0">
                <a:hlinkClick r:id="rId3"/>
              </a:rPr>
              <a:t>www.capensis.se/GeoGrund/Geografi%207-9%20Kapitlet%20befolkning.pdf</a:t>
            </a:r>
            <a:r>
              <a:rPr lang="sv-SE" sz="1200" dirty="0" smtClean="0"/>
              <a:t> </a:t>
            </a:r>
            <a:endParaRPr lang="sv-SE" sz="1200" dirty="0"/>
          </a:p>
        </p:txBody>
      </p:sp>
      <p:sp>
        <p:nvSpPr>
          <p:cNvPr id="3" name="textruta 2"/>
          <p:cNvSpPr txBox="1"/>
          <p:nvPr/>
        </p:nvSpPr>
        <p:spPr>
          <a:xfrm>
            <a:off x="1616580" y="107385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Innebär att folk flyttar från landsbygden in till städerna</a:t>
            </a:r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464452" y="282829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För hundra år sedan bodde 8 av 10 svenskar på landsbygen.</a:t>
            </a:r>
          </a:p>
          <a:p>
            <a:endParaRPr lang="sv-SE" dirty="0"/>
          </a:p>
          <a:p>
            <a:r>
              <a:rPr lang="sv-SE" dirty="0" smtClean="0"/>
              <a:t>Idag bor 8 av 10 svenskar i städerna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10994" y="1213008"/>
            <a:ext cx="33123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I städerna finns det tillgång till: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Jobb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Utbildning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Bostäder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Kommunikationer/Infrastruktur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Nöjesutbud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568552" y="1349993"/>
            <a:ext cx="37444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Avfallshantering</a:t>
            </a:r>
          </a:p>
          <a:p>
            <a:endParaRPr lang="sv-SE" sz="24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Sämre miljö i städerna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Ökat tryck på städerna (bostäder, service, sjukvård).</a:t>
            </a:r>
          </a:p>
          <a:p>
            <a:endParaRPr lang="sv-SE" sz="2400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b="1" i="1" dirty="0" smtClean="0">
                <a:solidFill>
                  <a:schemeClr val="bg1"/>
                </a:solidFill>
              </a:rPr>
              <a:t>Landsbygd som ”dör ut”.  Ingen service, inga arbeten. </a:t>
            </a:r>
            <a:endParaRPr lang="sv-SE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572000" y="188640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Några konsekvenser av urbanisering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39552" y="147706"/>
            <a:ext cx="3455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</a:rPr>
              <a:t>Några </a:t>
            </a:r>
            <a:r>
              <a:rPr lang="sv-SE" sz="2800" b="1" smtClean="0">
                <a:solidFill>
                  <a:schemeClr val="bg1"/>
                </a:solidFill>
              </a:rPr>
              <a:t>orsaker till </a:t>
            </a:r>
            <a:r>
              <a:rPr lang="sv-SE" sz="2800" b="1" dirty="0">
                <a:solidFill>
                  <a:schemeClr val="bg1"/>
                </a:solidFill>
              </a:rPr>
              <a:t>urbanisering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4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89320"/>
            <a:ext cx="9144000" cy="54319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99792" y="6237312"/>
            <a:ext cx="340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hlinkClick r:id="rId4"/>
              </a:rPr>
              <a:t>http://www.census.gov/popclock/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21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4" y="640935"/>
            <a:ext cx="66008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619672" y="6092460"/>
            <a:ext cx="609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http://www.scb.se/sv_/Hitta-statistik/Artiklar/Afrikas-befolkning-fordubblas-till-2050/</a:t>
            </a:r>
          </a:p>
        </p:txBody>
      </p:sp>
    </p:spTree>
    <p:extLst>
      <p:ext uri="{BB962C8B-B14F-4D97-AF65-F5344CB8AC3E}">
        <p14:creationId xmlns:p14="http://schemas.microsoft.com/office/powerpoint/2010/main" val="27415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Jordens befolkning idag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534"/>
            <a:ext cx="9144000" cy="42178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3" y="3395749"/>
            <a:ext cx="323850" cy="64008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83" y="3395749"/>
            <a:ext cx="323850" cy="6400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33" y="3395749"/>
            <a:ext cx="323850" cy="64008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83" y="3395749"/>
            <a:ext cx="323850" cy="64008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4427409"/>
            <a:ext cx="323850" cy="64008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2908069"/>
            <a:ext cx="323850" cy="64008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99905"/>
            <a:ext cx="323850" cy="640080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1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399</Words>
  <Application>Microsoft Office PowerPoint</Application>
  <PresentationFormat>Bildspel på skärmen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Demografi - Befolkningsutveckling</vt:lpstr>
      <vt:lpstr>Jordens befolkning idag</vt:lpstr>
      <vt:lpstr>Befolkningstäthet i världen</vt:lpstr>
      <vt:lpstr>Varför bor folk där de bor?</vt:lpstr>
      <vt:lpstr>Urbanisering</vt:lpstr>
      <vt:lpstr>PowerPoint-presentation</vt:lpstr>
      <vt:lpstr>PowerPoint-presentation</vt:lpstr>
      <vt:lpstr>PowerPoint-presentation</vt:lpstr>
      <vt:lpstr>Jordens befolkning idag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Ale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 - Befolkningsutveckling</dc:title>
  <dc:creator>Niklas Johansson</dc:creator>
  <cp:lastModifiedBy>Niklas Johansson</cp:lastModifiedBy>
  <cp:revision>31</cp:revision>
  <dcterms:created xsi:type="dcterms:W3CDTF">2014-10-02T06:44:43Z</dcterms:created>
  <dcterms:modified xsi:type="dcterms:W3CDTF">2014-10-29T09:41:08Z</dcterms:modified>
</cp:coreProperties>
</file>